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ěj Kotrba" initials="MK" lastIdx="1" clrIdx="0">
    <p:extLst>
      <p:ext uri="{19B8F6BF-5375-455C-9EA6-DF929625EA0E}">
        <p15:presenceInfo xmlns:p15="http://schemas.microsoft.com/office/powerpoint/2012/main" userId="9d319c2f0fe86b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ěj Kotrba" userId="9d319c2f0fe86b2d" providerId="LiveId" clId="{2EE6ADC6-3779-44F6-84CD-5E0A7FED7098}"/>
    <pc:docChg chg="undo custSel addSld modSld modMainMaster delSection">
      <pc:chgData name="Matěj Kotrba" userId="9d319c2f0fe86b2d" providerId="LiveId" clId="{2EE6ADC6-3779-44F6-84CD-5E0A7FED7098}" dt="2021-01-17T20:42:15.170" v="2270"/>
      <pc:docMkLst>
        <pc:docMk/>
      </pc:docMkLst>
      <pc:sldChg chg="modTransition setBg">
        <pc:chgData name="Matěj Kotrba" userId="9d319c2f0fe86b2d" providerId="LiveId" clId="{2EE6ADC6-3779-44F6-84CD-5E0A7FED7098}" dt="2021-01-17T20:41:37.205" v="2262"/>
        <pc:sldMkLst>
          <pc:docMk/>
          <pc:sldMk cId="29272596" sldId="256"/>
        </pc:sldMkLst>
      </pc:sldChg>
      <pc:sldChg chg="setBg">
        <pc:chgData name="Matěj Kotrba" userId="9d319c2f0fe86b2d" providerId="LiveId" clId="{2EE6ADC6-3779-44F6-84CD-5E0A7FED7098}" dt="2021-01-17T18:46:21.083" v="7"/>
        <pc:sldMkLst>
          <pc:docMk/>
          <pc:sldMk cId="1290947462" sldId="257"/>
        </pc:sldMkLst>
      </pc:sldChg>
      <pc:sldChg chg="modTransition setBg">
        <pc:chgData name="Matěj Kotrba" userId="9d319c2f0fe86b2d" providerId="LiveId" clId="{2EE6ADC6-3779-44F6-84CD-5E0A7FED7098}" dt="2021-01-17T20:41:48.401" v="2263"/>
        <pc:sldMkLst>
          <pc:docMk/>
          <pc:sldMk cId="2437812208" sldId="258"/>
        </pc:sldMkLst>
      </pc:sldChg>
      <pc:sldChg chg="modSp mod modTransition setBg">
        <pc:chgData name="Matěj Kotrba" userId="9d319c2f0fe86b2d" providerId="LiveId" clId="{2EE6ADC6-3779-44F6-84CD-5E0A7FED7098}" dt="2021-01-17T20:41:53.993" v="2264"/>
        <pc:sldMkLst>
          <pc:docMk/>
          <pc:sldMk cId="1914028134" sldId="259"/>
        </pc:sldMkLst>
        <pc:spChg chg="mod">
          <ac:chgData name="Matěj Kotrba" userId="9d319c2f0fe86b2d" providerId="LiveId" clId="{2EE6ADC6-3779-44F6-84CD-5E0A7FED7098}" dt="2021-01-17T19:20:08.953" v="264" actId="20577"/>
          <ac:spMkLst>
            <pc:docMk/>
            <pc:sldMk cId="1914028134" sldId="259"/>
            <ac:spMk id="6" creationId="{0AA8EE49-7670-4251-AC2B-11D0DF861CC4}"/>
          </ac:spMkLst>
        </pc:spChg>
      </pc:sldChg>
      <pc:sldChg chg="addSp delSp modSp new mod modTransition modClrScheme chgLayout">
        <pc:chgData name="Matěj Kotrba" userId="9d319c2f0fe86b2d" providerId="LiveId" clId="{2EE6ADC6-3779-44F6-84CD-5E0A7FED7098}" dt="2021-01-17T20:41:56.921" v="2265"/>
        <pc:sldMkLst>
          <pc:docMk/>
          <pc:sldMk cId="2771153715" sldId="260"/>
        </pc:sldMkLst>
        <pc:spChg chg="del mod ord">
          <ac:chgData name="Matěj Kotrba" userId="9d319c2f0fe86b2d" providerId="LiveId" clId="{2EE6ADC6-3779-44F6-84CD-5E0A7FED7098}" dt="2021-01-17T19:21:22.128" v="266" actId="700"/>
          <ac:spMkLst>
            <pc:docMk/>
            <pc:sldMk cId="2771153715" sldId="260"/>
            <ac:spMk id="2" creationId="{DB0CDEA4-E758-45B1-8C47-110401756FBB}"/>
          </ac:spMkLst>
        </pc:spChg>
        <pc:spChg chg="del mod ord">
          <ac:chgData name="Matěj Kotrba" userId="9d319c2f0fe86b2d" providerId="LiveId" clId="{2EE6ADC6-3779-44F6-84CD-5E0A7FED7098}" dt="2021-01-17T19:21:22.128" v="266" actId="700"/>
          <ac:spMkLst>
            <pc:docMk/>
            <pc:sldMk cId="2771153715" sldId="260"/>
            <ac:spMk id="3" creationId="{23FD7078-2987-4BCD-BE36-2E82051EF17E}"/>
          </ac:spMkLst>
        </pc:spChg>
        <pc:spChg chg="add mod ord">
          <ac:chgData name="Matěj Kotrba" userId="9d319c2f0fe86b2d" providerId="LiveId" clId="{2EE6ADC6-3779-44F6-84CD-5E0A7FED7098}" dt="2021-01-17T19:22:35.915" v="301" actId="20577"/>
          <ac:spMkLst>
            <pc:docMk/>
            <pc:sldMk cId="2771153715" sldId="260"/>
            <ac:spMk id="4" creationId="{957D3CF6-AF71-49C6-98B8-57D622F9C015}"/>
          </ac:spMkLst>
        </pc:spChg>
        <pc:spChg chg="add del mod ord">
          <ac:chgData name="Matěj Kotrba" userId="9d319c2f0fe86b2d" providerId="LiveId" clId="{2EE6ADC6-3779-44F6-84CD-5E0A7FED7098}" dt="2021-01-17T19:45:52.916" v="1125" actId="931"/>
          <ac:spMkLst>
            <pc:docMk/>
            <pc:sldMk cId="2771153715" sldId="260"/>
            <ac:spMk id="5" creationId="{0E64A4B6-5B3D-4E71-A091-FE4CBDCDA692}"/>
          </ac:spMkLst>
        </pc:spChg>
        <pc:spChg chg="add mod ord">
          <ac:chgData name="Matěj Kotrba" userId="9d319c2f0fe86b2d" providerId="LiveId" clId="{2EE6ADC6-3779-44F6-84CD-5E0A7FED7098}" dt="2021-01-17T19:45:02.896" v="1124" actId="20577"/>
          <ac:spMkLst>
            <pc:docMk/>
            <pc:sldMk cId="2771153715" sldId="260"/>
            <ac:spMk id="6" creationId="{EAB43481-AF7D-4916-8772-67FDA7CE988D}"/>
          </ac:spMkLst>
        </pc:spChg>
        <pc:picChg chg="add mod">
          <ac:chgData name="Matěj Kotrba" userId="9d319c2f0fe86b2d" providerId="LiveId" clId="{2EE6ADC6-3779-44F6-84CD-5E0A7FED7098}" dt="2021-01-17T19:45:58.102" v="1127" actId="1076"/>
          <ac:picMkLst>
            <pc:docMk/>
            <pc:sldMk cId="2771153715" sldId="260"/>
            <ac:picMk id="8" creationId="{C69265B8-7735-43FE-A930-53BD5313BE8D}"/>
          </ac:picMkLst>
        </pc:picChg>
      </pc:sldChg>
      <pc:sldChg chg="addSp delSp modSp new mod modTransition">
        <pc:chgData name="Matěj Kotrba" userId="9d319c2f0fe86b2d" providerId="LiveId" clId="{2EE6ADC6-3779-44F6-84CD-5E0A7FED7098}" dt="2021-01-17T20:42:00.250" v="2266"/>
        <pc:sldMkLst>
          <pc:docMk/>
          <pc:sldMk cId="2032513296" sldId="261"/>
        </pc:sldMkLst>
        <pc:spChg chg="mod">
          <ac:chgData name="Matěj Kotrba" userId="9d319c2f0fe86b2d" providerId="LiveId" clId="{2EE6ADC6-3779-44F6-84CD-5E0A7FED7098}" dt="2021-01-17T19:48:07.636" v="1267" actId="20577"/>
          <ac:spMkLst>
            <pc:docMk/>
            <pc:sldMk cId="2032513296" sldId="261"/>
            <ac:spMk id="2" creationId="{64825975-5B24-41AB-AA27-7486B99A4BD1}"/>
          </ac:spMkLst>
        </pc:spChg>
        <pc:spChg chg="del mod">
          <ac:chgData name="Matěj Kotrba" userId="9d319c2f0fe86b2d" providerId="LiveId" clId="{2EE6ADC6-3779-44F6-84CD-5E0A7FED7098}" dt="2021-01-17T20:16:47.841" v="1492" actId="931"/>
          <ac:spMkLst>
            <pc:docMk/>
            <pc:sldMk cId="2032513296" sldId="261"/>
            <ac:spMk id="3" creationId="{8B38D5AA-A1FA-48B5-B295-4348F917453F}"/>
          </ac:spMkLst>
        </pc:spChg>
        <pc:spChg chg="mod">
          <ac:chgData name="Matěj Kotrba" userId="9d319c2f0fe86b2d" providerId="LiveId" clId="{2EE6ADC6-3779-44F6-84CD-5E0A7FED7098}" dt="2021-01-17T20:05:44.517" v="1491" actId="5793"/>
          <ac:spMkLst>
            <pc:docMk/>
            <pc:sldMk cId="2032513296" sldId="261"/>
            <ac:spMk id="4" creationId="{289A8DAC-07C1-4814-A35D-CE1B63E9AF27}"/>
          </ac:spMkLst>
        </pc:spChg>
        <pc:picChg chg="add mod">
          <ac:chgData name="Matěj Kotrba" userId="9d319c2f0fe86b2d" providerId="LiveId" clId="{2EE6ADC6-3779-44F6-84CD-5E0A7FED7098}" dt="2021-01-17T20:17:00.952" v="1497" actId="1076"/>
          <ac:picMkLst>
            <pc:docMk/>
            <pc:sldMk cId="2032513296" sldId="261"/>
            <ac:picMk id="6" creationId="{66C8385E-B7A5-45EF-9D35-FC3CDE78B193}"/>
          </ac:picMkLst>
        </pc:picChg>
      </pc:sldChg>
      <pc:sldChg chg="addSp delSp modSp new mod modTransition">
        <pc:chgData name="Matěj Kotrba" userId="9d319c2f0fe86b2d" providerId="LiveId" clId="{2EE6ADC6-3779-44F6-84CD-5E0A7FED7098}" dt="2021-01-17T20:42:03.401" v="2267"/>
        <pc:sldMkLst>
          <pc:docMk/>
          <pc:sldMk cId="1462535968" sldId="262"/>
        </pc:sldMkLst>
        <pc:spChg chg="mod">
          <ac:chgData name="Matěj Kotrba" userId="9d319c2f0fe86b2d" providerId="LiveId" clId="{2EE6ADC6-3779-44F6-84CD-5E0A7FED7098}" dt="2021-01-17T20:17:55.933" v="1516" actId="20577"/>
          <ac:spMkLst>
            <pc:docMk/>
            <pc:sldMk cId="1462535968" sldId="262"/>
            <ac:spMk id="2" creationId="{E5C2A458-DEB0-481B-A0ED-C3EEF498EE74}"/>
          </ac:spMkLst>
        </pc:spChg>
        <pc:spChg chg="del mod">
          <ac:chgData name="Matěj Kotrba" userId="9d319c2f0fe86b2d" providerId="LiveId" clId="{2EE6ADC6-3779-44F6-84CD-5E0A7FED7098}" dt="2021-01-17T20:33:28.688" v="2120" actId="931"/>
          <ac:spMkLst>
            <pc:docMk/>
            <pc:sldMk cId="1462535968" sldId="262"/>
            <ac:spMk id="3" creationId="{82F075F2-BF2D-4E8C-A89B-96C17244DF7C}"/>
          </ac:spMkLst>
        </pc:spChg>
        <pc:spChg chg="mod">
          <ac:chgData name="Matěj Kotrba" userId="9d319c2f0fe86b2d" providerId="LiveId" clId="{2EE6ADC6-3779-44F6-84CD-5E0A7FED7098}" dt="2021-01-17T20:32:04.510" v="2119" actId="27636"/>
          <ac:spMkLst>
            <pc:docMk/>
            <pc:sldMk cId="1462535968" sldId="262"/>
            <ac:spMk id="4" creationId="{E410CD6D-26E7-4DFC-9347-BB82A3E45BDA}"/>
          </ac:spMkLst>
        </pc:spChg>
        <pc:picChg chg="add mod">
          <ac:chgData name="Matěj Kotrba" userId="9d319c2f0fe86b2d" providerId="LiveId" clId="{2EE6ADC6-3779-44F6-84CD-5E0A7FED7098}" dt="2021-01-17T20:33:33.256" v="2122" actId="1076"/>
          <ac:picMkLst>
            <pc:docMk/>
            <pc:sldMk cId="1462535968" sldId="262"/>
            <ac:picMk id="6" creationId="{8F229706-D99D-45E4-8ADE-899CAD0C395E}"/>
          </ac:picMkLst>
        </pc:picChg>
      </pc:sldChg>
      <pc:sldChg chg="addSp delSp modSp new mod modTransition modClrScheme chgLayout">
        <pc:chgData name="Matěj Kotrba" userId="9d319c2f0fe86b2d" providerId="LiveId" clId="{2EE6ADC6-3779-44F6-84CD-5E0A7FED7098}" dt="2021-01-17T20:42:06.289" v="2268"/>
        <pc:sldMkLst>
          <pc:docMk/>
          <pc:sldMk cId="1202735937" sldId="263"/>
        </pc:sldMkLst>
        <pc:spChg chg="del mod ord">
          <ac:chgData name="Matěj Kotrba" userId="9d319c2f0fe86b2d" providerId="LiveId" clId="{2EE6ADC6-3779-44F6-84CD-5E0A7FED7098}" dt="2021-01-17T20:33:41.353" v="2124" actId="700"/>
          <ac:spMkLst>
            <pc:docMk/>
            <pc:sldMk cId="1202735937" sldId="263"/>
            <ac:spMk id="2" creationId="{F4CEC424-8665-4960-AE4B-3426FA5C3B6D}"/>
          </ac:spMkLst>
        </pc:spChg>
        <pc:spChg chg="del mod ord">
          <ac:chgData name="Matěj Kotrba" userId="9d319c2f0fe86b2d" providerId="LiveId" clId="{2EE6ADC6-3779-44F6-84CD-5E0A7FED7098}" dt="2021-01-17T20:33:41.353" v="2124" actId="700"/>
          <ac:spMkLst>
            <pc:docMk/>
            <pc:sldMk cId="1202735937" sldId="263"/>
            <ac:spMk id="3" creationId="{96BD68BD-444E-4813-A86E-4C448A569BD6}"/>
          </ac:spMkLst>
        </pc:spChg>
        <pc:spChg chg="del mod ord">
          <ac:chgData name="Matěj Kotrba" userId="9d319c2f0fe86b2d" providerId="LiveId" clId="{2EE6ADC6-3779-44F6-84CD-5E0A7FED7098}" dt="2021-01-17T20:33:41.353" v="2124" actId="700"/>
          <ac:spMkLst>
            <pc:docMk/>
            <pc:sldMk cId="1202735937" sldId="263"/>
            <ac:spMk id="4" creationId="{254CA124-215E-4B7A-9FB4-C88BA3C54C6D}"/>
          </ac:spMkLst>
        </pc:spChg>
        <pc:spChg chg="add mod ord">
          <ac:chgData name="Matěj Kotrba" userId="9d319c2f0fe86b2d" providerId="LiveId" clId="{2EE6ADC6-3779-44F6-84CD-5E0A7FED7098}" dt="2021-01-17T20:34:20.587" v="2183" actId="115"/>
          <ac:spMkLst>
            <pc:docMk/>
            <pc:sldMk cId="1202735937" sldId="263"/>
            <ac:spMk id="5" creationId="{A024AB58-70ED-4CB0-8B8F-201759F49701}"/>
          </ac:spMkLst>
        </pc:spChg>
        <pc:spChg chg="add mod ord">
          <ac:chgData name="Matěj Kotrba" userId="9d319c2f0fe86b2d" providerId="LiveId" clId="{2EE6ADC6-3779-44F6-84CD-5E0A7FED7098}" dt="2021-01-17T20:34:27.562" v="2191" actId="20577"/>
          <ac:spMkLst>
            <pc:docMk/>
            <pc:sldMk cId="1202735937" sldId="263"/>
            <ac:spMk id="6" creationId="{576A03AF-E785-49E0-86CD-0A7694F8C3AB}"/>
          </ac:spMkLst>
        </pc:spChg>
        <pc:spChg chg="add del mod ord">
          <ac:chgData name="Matěj Kotrba" userId="9d319c2f0fe86b2d" providerId="LiveId" clId="{2EE6ADC6-3779-44F6-84CD-5E0A7FED7098}" dt="2021-01-17T20:37:09.622" v="2203" actId="931"/>
          <ac:spMkLst>
            <pc:docMk/>
            <pc:sldMk cId="1202735937" sldId="263"/>
            <ac:spMk id="7" creationId="{46EBBA57-6E94-452E-ACFC-8CBC4B7FC000}"/>
          </ac:spMkLst>
        </pc:spChg>
        <pc:spChg chg="add mod ord">
          <ac:chgData name="Matěj Kotrba" userId="9d319c2f0fe86b2d" providerId="LiveId" clId="{2EE6ADC6-3779-44F6-84CD-5E0A7FED7098}" dt="2021-01-17T20:34:37.307" v="2202" actId="20577"/>
          <ac:spMkLst>
            <pc:docMk/>
            <pc:sldMk cId="1202735937" sldId="263"/>
            <ac:spMk id="8" creationId="{EC31182F-9702-44BC-8F20-3F9ACBC4E78F}"/>
          </ac:spMkLst>
        </pc:spChg>
        <pc:spChg chg="add del mod ord">
          <ac:chgData name="Matěj Kotrba" userId="9d319c2f0fe86b2d" providerId="LiveId" clId="{2EE6ADC6-3779-44F6-84CD-5E0A7FED7098}" dt="2021-01-17T20:38:02.305" v="2209" actId="931"/>
          <ac:spMkLst>
            <pc:docMk/>
            <pc:sldMk cId="1202735937" sldId="263"/>
            <ac:spMk id="9" creationId="{E7C7C8AC-AF89-4A6B-A06B-136A1508E202}"/>
          </ac:spMkLst>
        </pc:spChg>
        <pc:spChg chg="add del mod">
          <ac:chgData name="Matěj Kotrba" userId="9d319c2f0fe86b2d" providerId="LiveId" clId="{2EE6ADC6-3779-44F6-84CD-5E0A7FED7098}" dt="2021-01-17T20:37:53.360" v="2208" actId="931"/>
          <ac:spMkLst>
            <pc:docMk/>
            <pc:sldMk cId="1202735937" sldId="263"/>
            <ac:spMk id="13" creationId="{92CD1E9F-6482-403E-AD01-0C606E399FDC}"/>
          </ac:spMkLst>
        </pc:spChg>
        <pc:picChg chg="add del mod">
          <ac:chgData name="Matěj Kotrba" userId="9d319c2f0fe86b2d" providerId="LiveId" clId="{2EE6ADC6-3779-44F6-84CD-5E0A7FED7098}" dt="2021-01-17T20:37:46.777" v="2207" actId="478"/>
          <ac:picMkLst>
            <pc:docMk/>
            <pc:sldMk cId="1202735937" sldId="263"/>
            <ac:picMk id="11" creationId="{5B930044-3017-4E23-A107-EFDD8867DB8E}"/>
          </ac:picMkLst>
        </pc:picChg>
        <pc:picChg chg="add mod">
          <ac:chgData name="Matěj Kotrba" userId="9d319c2f0fe86b2d" providerId="LiveId" clId="{2EE6ADC6-3779-44F6-84CD-5E0A7FED7098}" dt="2021-01-17T20:37:53.360" v="2208" actId="931"/>
          <ac:picMkLst>
            <pc:docMk/>
            <pc:sldMk cId="1202735937" sldId="263"/>
            <ac:picMk id="15" creationId="{4D540EF1-CB61-4488-9E5E-50A99CCBF12D}"/>
          </ac:picMkLst>
        </pc:picChg>
        <pc:picChg chg="add mod">
          <ac:chgData name="Matěj Kotrba" userId="9d319c2f0fe86b2d" providerId="LiveId" clId="{2EE6ADC6-3779-44F6-84CD-5E0A7FED7098}" dt="2021-01-17T20:38:13.265" v="2213" actId="14100"/>
          <ac:picMkLst>
            <pc:docMk/>
            <pc:sldMk cId="1202735937" sldId="263"/>
            <ac:picMk id="17" creationId="{EEF25C84-8583-4D25-B864-9BB0374BB473}"/>
          </ac:picMkLst>
        </pc:picChg>
      </pc:sldChg>
      <pc:sldChg chg="addSp delSp modSp new mod modTransition modClrScheme chgLayout">
        <pc:chgData name="Matěj Kotrba" userId="9d319c2f0fe86b2d" providerId="LiveId" clId="{2EE6ADC6-3779-44F6-84CD-5E0A7FED7098}" dt="2021-01-17T20:42:11.377" v="2269"/>
        <pc:sldMkLst>
          <pc:docMk/>
          <pc:sldMk cId="1732555012" sldId="264"/>
        </pc:sldMkLst>
        <pc:spChg chg="del mod ord">
          <ac:chgData name="Matěj Kotrba" userId="9d319c2f0fe86b2d" providerId="LiveId" clId="{2EE6ADC6-3779-44F6-84CD-5E0A7FED7098}" dt="2021-01-17T20:38:29.026" v="2215" actId="700"/>
          <ac:spMkLst>
            <pc:docMk/>
            <pc:sldMk cId="1732555012" sldId="264"/>
            <ac:spMk id="2" creationId="{7FF0EDF6-6424-47BE-ADCB-5924FEE0C446}"/>
          </ac:spMkLst>
        </pc:spChg>
        <pc:spChg chg="del mod ord">
          <ac:chgData name="Matěj Kotrba" userId="9d319c2f0fe86b2d" providerId="LiveId" clId="{2EE6ADC6-3779-44F6-84CD-5E0A7FED7098}" dt="2021-01-17T20:38:29.026" v="2215" actId="700"/>
          <ac:spMkLst>
            <pc:docMk/>
            <pc:sldMk cId="1732555012" sldId="264"/>
            <ac:spMk id="3" creationId="{474E0EC5-49E7-42E6-9FCA-C5839D7F76E8}"/>
          </ac:spMkLst>
        </pc:spChg>
        <pc:spChg chg="del">
          <ac:chgData name="Matěj Kotrba" userId="9d319c2f0fe86b2d" providerId="LiveId" clId="{2EE6ADC6-3779-44F6-84CD-5E0A7FED7098}" dt="2021-01-17T20:38:29.026" v="2215" actId="700"/>
          <ac:spMkLst>
            <pc:docMk/>
            <pc:sldMk cId="1732555012" sldId="264"/>
            <ac:spMk id="4" creationId="{C965ABEA-1BB3-4EDC-A45E-2E8EF4A5364D}"/>
          </ac:spMkLst>
        </pc:spChg>
        <pc:spChg chg="del">
          <ac:chgData name="Matěj Kotrba" userId="9d319c2f0fe86b2d" providerId="LiveId" clId="{2EE6ADC6-3779-44F6-84CD-5E0A7FED7098}" dt="2021-01-17T20:38:29.026" v="2215" actId="700"/>
          <ac:spMkLst>
            <pc:docMk/>
            <pc:sldMk cId="1732555012" sldId="264"/>
            <ac:spMk id="5" creationId="{909FC644-8FC5-49A3-962F-CBF632D43FB9}"/>
          </ac:spMkLst>
        </pc:spChg>
        <pc:spChg chg="del">
          <ac:chgData name="Matěj Kotrba" userId="9d319c2f0fe86b2d" providerId="LiveId" clId="{2EE6ADC6-3779-44F6-84CD-5E0A7FED7098}" dt="2021-01-17T20:38:29.026" v="2215" actId="700"/>
          <ac:spMkLst>
            <pc:docMk/>
            <pc:sldMk cId="1732555012" sldId="264"/>
            <ac:spMk id="6" creationId="{D54B93F3-7FAE-4615-AA02-76CC9FC65793}"/>
          </ac:spMkLst>
        </pc:spChg>
        <pc:spChg chg="add del mod ord">
          <ac:chgData name="Matěj Kotrba" userId="9d319c2f0fe86b2d" providerId="LiveId" clId="{2EE6ADC6-3779-44F6-84CD-5E0A7FED7098}" dt="2021-01-17T20:38:44.816" v="2217" actId="700"/>
          <ac:spMkLst>
            <pc:docMk/>
            <pc:sldMk cId="1732555012" sldId="264"/>
            <ac:spMk id="7" creationId="{2BC928BC-3534-4D29-902B-A800DD455BC4}"/>
          </ac:spMkLst>
        </pc:spChg>
        <pc:spChg chg="add del mod ord">
          <ac:chgData name="Matěj Kotrba" userId="9d319c2f0fe86b2d" providerId="LiveId" clId="{2EE6ADC6-3779-44F6-84CD-5E0A7FED7098}" dt="2021-01-17T20:38:44.816" v="2217" actId="700"/>
          <ac:spMkLst>
            <pc:docMk/>
            <pc:sldMk cId="1732555012" sldId="264"/>
            <ac:spMk id="8" creationId="{4053AF3C-7B70-442D-BA19-B33B90A75C3E}"/>
          </ac:spMkLst>
        </pc:spChg>
        <pc:spChg chg="add mod ord">
          <ac:chgData name="Matěj Kotrba" userId="9d319c2f0fe86b2d" providerId="LiveId" clId="{2EE6ADC6-3779-44F6-84CD-5E0A7FED7098}" dt="2021-01-17T20:38:52.365" v="2225" actId="20577"/>
          <ac:spMkLst>
            <pc:docMk/>
            <pc:sldMk cId="1732555012" sldId="264"/>
            <ac:spMk id="9" creationId="{6F00579B-5F49-42B9-B80F-7CD8DEE61257}"/>
          </ac:spMkLst>
        </pc:spChg>
        <pc:spChg chg="add mod ord">
          <ac:chgData name="Matěj Kotrba" userId="9d319c2f0fe86b2d" providerId="LiveId" clId="{2EE6ADC6-3779-44F6-84CD-5E0A7FED7098}" dt="2021-01-17T20:40:46.456" v="2232" actId="20577"/>
          <ac:spMkLst>
            <pc:docMk/>
            <pc:sldMk cId="1732555012" sldId="264"/>
            <ac:spMk id="10" creationId="{33A75B18-3D85-48D7-A34F-8C373749AB74}"/>
          </ac:spMkLst>
        </pc:spChg>
      </pc:sldChg>
      <pc:sldChg chg="modSp new mod modTransition">
        <pc:chgData name="Matěj Kotrba" userId="9d319c2f0fe86b2d" providerId="LiveId" clId="{2EE6ADC6-3779-44F6-84CD-5E0A7FED7098}" dt="2021-01-17T20:42:15.170" v="2270"/>
        <pc:sldMkLst>
          <pc:docMk/>
          <pc:sldMk cId="2086888334" sldId="265"/>
        </pc:sldMkLst>
        <pc:spChg chg="mod">
          <ac:chgData name="Matěj Kotrba" userId="9d319c2f0fe86b2d" providerId="LiveId" clId="{2EE6ADC6-3779-44F6-84CD-5E0A7FED7098}" dt="2021-01-17T20:41:11.557" v="2259" actId="207"/>
          <ac:spMkLst>
            <pc:docMk/>
            <pc:sldMk cId="2086888334" sldId="265"/>
            <ac:spMk id="2" creationId="{385531AC-8F8A-4942-BA97-3B91A59333EC}"/>
          </ac:spMkLst>
        </pc:spChg>
        <pc:spChg chg="mod">
          <ac:chgData name="Matěj Kotrba" userId="9d319c2f0fe86b2d" providerId="LiveId" clId="{2EE6ADC6-3779-44F6-84CD-5E0A7FED7098}" dt="2021-01-17T20:41:16.667" v="2261" actId="207"/>
          <ac:spMkLst>
            <pc:docMk/>
            <pc:sldMk cId="2086888334" sldId="265"/>
            <ac:spMk id="3" creationId="{DCD53FFF-D157-4E38-B712-C61531A23F03}"/>
          </ac:spMkLst>
        </pc:spChg>
      </pc:sldChg>
      <pc:sldMasterChg chg="setBg modSldLayout">
        <pc:chgData name="Matěj Kotrba" userId="9d319c2f0fe86b2d" providerId="LiveId" clId="{2EE6ADC6-3779-44F6-84CD-5E0A7FED7098}" dt="2021-01-17T18:46:21.083" v="7"/>
        <pc:sldMasterMkLst>
          <pc:docMk/>
          <pc:sldMasterMk cId="1523974801" sldId="2147483648"/>
        </pc:sldMasterMkLst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423896154" sldId="2147483649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2268676230" sldId="2147483650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2502758628" sldId="2147483651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2427397044" sldId="2147483652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2237005083" sldId="2147483653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3721341791" sldId="2147483654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3116895250" sldId="2147483655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4138522308" sldId="2147483656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3125412473" sldId="2147483657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2753852043" sldId="2147483658"/>
          </pc:sldLayoutMkLst>
        </pc:sldLayoutChg>
        <pc:sldLayoutChg chg="setBg">
          <pc:chgData name="Matěj Kotrba" userId="9d319c2f0fe86b2d" providerId="LiveId" clId="{2EE6ADC6-3779-44F6-84CD-5E0A7FED7098}" dt="2021-01-17T18:46:21.083" v="7"/>
          <pc:sldLayoutMkLst>
            <pc:docMk/>
            <pc:sldMasterMk cId="1523974801" sldId="2147483648"/>
            <pc:sldLayoutMk cId="149389070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CC8CE-DAEA-42BD-97E9-718E587CB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14703C-2CCB-4E59-B472-413F09238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3525B-62A6-46F2-9FC3-D47C2616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F007D-DDE3-4371-A167-24760F25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FD474-9468-4D61-9BB8-C77FD231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4C951-FF84-43A4-9F43-28447925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1733B2-F583-45C9-846E-3AB0A4EE7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42A341-FE6F-4824-AD2B-6B7AAA53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4E7B43-6564-4EE0-ADE1-C42AD9CE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D3FBDC-F030-448B-BA6A-CA8F28E4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85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32BCC2A-EBB6-4F5A-B321-30D77D5D9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0E72C6-BED3-4FC8-8055-6CCF699A1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429CD-D202-4FE2-8F38-F73DA519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3D50A8-9B1B-4527-B465-7ED8484D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14E095-E77F-448B-98DB-DD745D41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89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3DEFF-AFBD-4012-9D7A-CE52AE20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7AEF3-6535-4E55-B2D2-C3A91700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B236D1-E1AC-49EC-BFFB-A174F27B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BA875B-79F2-46E3-A129-9173619A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00F399-DE98-4223-9B8E-8187AFC1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7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90446-C1D1-4FC2-83B9-5360B691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34E02F-8237-4F4C-86E8-AED08F98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6E559-20E1-422B-AE37-FE8E33707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0DF5F-6B79-48E6-BFA3-5098CDCC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9E09C5-C7E3-488B-BD29-05DBC19A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5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D54D0-9613-4653-B432-BCF0490A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00911-F135-4DB6-9ABB-6085A74E0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AB71CC-8CC5-4CAC-A07F-2F104F93D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C93DEE-126C-4A88-AC8C-2A51E388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9DAA8B-598E-4791-9A8A-6E30FD3C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E79EC6-F23B-41FC-BEE0-6E462D79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39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85247-1815-4982-9802-8FAA72F9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0DC15B-770C-405E-BDAF-AB4E7C2BC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EEE4E8-9231-401D-AD46-7AD28FC3E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4BDCD1-B573-43C1-B303-39CE394E6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78EB565-7634-4565-9C70-B6731B17A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CFE738-3981-4FCC-93D6-0EEAE3AF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39301F-2C81-41AD-83D6-2154C8F8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DF5523-8FF7-4DA4-B0EB-8265AB78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00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4DEA5-6168-41A4-B7F6-FF465C82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2E5F93-CE7E-4A2B-BC8A-F002A0D4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8C5871-5543-46C3-9FC5-9F47BEF9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8F4993-7E82-4777-84EF-AF369612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A7E802-E02B-49C2-B292-AA7D8FD8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9EBC46-14DE-488D-8AC5-D2895B04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F48B7E-1F72-4CED-B341-2357B8ED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89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27E41-2ECC-49A6-82DD-3D8B13774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85A7D-3457-489A-827F-7A56CB5E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38C398-D5F2-49F5-BAA8-315D8E875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1288F2-0E3F-488D-80E4-2BD2B00F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C4F4BE-AF62-4098-AEF2-2D2B6F27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25FC97-F022-4C70-89FA-A188580E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2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12E41-0C78-4B6D-9356-84EE5B5A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CDDA13-7E6B-4CB3-9DF8-F4D4ADC57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2A83C8-3A3C-44B9-8EC7-190CE7777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090358-51D7-47D6-96DE-409C232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68A2A5-1F48-4E3C-B37E-B7B41FE6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DB9D0C-0CEF-4859-8872-EECD46F5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 numberOfShades="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A9A4CC-5370-4D30-8F90-F671986D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34E84B-5AA2-4318-8C6A-6151B24B9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EF043-62AC-4CE6-9FA8-B8C2EEE28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96CA-9466-4D71-BB54-3BB2AFB78755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675AB9-7AB8-48C4-94C0-C8D800A60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F0DEAC-778E-4697-B67C-336E34397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550B-398C-4927-9075-25E9DB596A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9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adern%C3%A1_elektr%C3%A1rna" TargetMode="External"/><Relationship Id="rId2" Type="http://schemas.openxmlformats.org/officeDocument/2006/relationships/hyperlink" Target="https://cs.wikipedia.org/wiki/%C4%8Cernobylsk%C3%A1_jadern%C3%A1_elektr%C3%A1r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4%8Cernobylsk%C3%A1_hav%C3%A1r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FF7D5-F3EE-4803-B61A-432804C0C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JADERNÁ ELEKTRÁRNA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2D7498-2824-4DE1-90CE-7C77F1E77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Matěj Kotrba</a:t>
            </a:r>
          </a:p>
        </p:txBody>
      </p:sp>
    </p:spTree>
    <p:extLst>
      <p:ext uri="{BB962C8B-B14F-4D97-AF65-F5344CB8AC3E}">
        <p14:creationId xmlns:p14="http://schemas.microsoft.com/office/powerpoint/2010/main" val="29272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531AC-8F8A-4942-BA97-3B91A593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highlight>
                  <a:srgbClr val="FFFF00"/>
                </a:highlight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D53FFF-D157-4E38-B712-C61531A23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8833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38A0-90FA-4DF5-93AC-0F96A512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>
                <a:solidFill>
                  <a:schemeClr val="bg1"/>
                </a:solidFill>
              </a:rPr>
              <a:t>Úvod</a:t>
            </a:r>
            <a:endParaRPr lang="cs-CZ" u="sng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0A32D-3DD7-4F00-A7F6-EEA8FF0E8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Jaderná elektrárna je výrobna elektrické energie</a:t>
            </a:r>
          </a:p>
          <a:p>
            <a:r>
              <a:rPr lang="cs-CZ">
                <a:solidFill>
                  <a:schemeClr val="bg1"/>
                </a:solidFill>
              </a:rPr>
              <a:t>Skládá se obvykle z jaderného reaktoru, parní turbíny s alternátorem</a:t>
            </a:r>
          </a:p>
          <a:p>
            <a:r>
              <a:rPr lang="cs-CZ">
                <a:solidFill>
                  <a:schemeClr val="bg1"/>
                </a:solidFill>
              </a:rPr>
              <a:t>Na konci roku 2019 bylo v provozu 447 elektráren… 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71BA73-98B3-4959-9F25-B6EECB386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79" y="3650942"/>
            <a:ext cx="3147134" cy="19630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09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9CBF0-C05E-42A4-BED9-BD9A9A55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>
                <a:solidFill>
                  <a:schemeClr val="bg1"/>
                </a:solidFill>
              </a:rPr>
              <a:t>Schéma</a:t>
            </a:r>
            <a:endParaRPr lang="cs-CZ" u="sng" dirty="0">
              <a:solidFill>
                <a:schemeClr val="bg1"/>
              </a:solidFill>
            </a:endParaRP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1986DC3-1CD6-4A17-B0C8-F0B935A2B5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60752"/>
            <a:ext cx="6172200" cy="35269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9F7DBD17-B1BB-4995-9F9B-59E864FF0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Reaktor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Parogenerátor</a:t>
            </a:r>
          </a:p>
          <a:p>
            <a:pPr marL="342900" indent="-342900">
              <a:buAutoNum type="arabicPeriod"/>
            </a:pPr>
            <a:r>
              <a:rPr lang="cs-CZ" dirty="0" err="1">
                <a:solidFill>
                  <a:schemeClr val="bg1"/>
                </a:solidFill>
              </a:rPr>
              <a:t>Kontejment</a:t>
            </a:r>
            <a:endParaRPr lang="cs-CZ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Turbína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Generátor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Elektřina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Kondenzátor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</a:rPr>
              <a:t>Chladící věž</a:t>
            </a:r>
          </a:p>
          <a:p>
            <a:pPr marL="342900" indent="-342900">
              <a:buAutoNum type="arabicPeriod"/>
            </a:pPr>
            <a:endParaRPr lang="cs-CZ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Jsou celkem tři okruhy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122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56BC686-F06B-43F4-BBBD-6AF28895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chemeClr val="bg1"/>
                </a:solidFill>
              </a:rPr>
              <a:t>Historie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A8EE49-7670-4251-AC2B-11D0DF861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První jaderný reaktor (Chicago Pile – 1)…</a:t>
            </a:r>
          </a:p>
          <a:p>
            <a:r>
              <a:rPr lang="cs-CZ" dirty="0">
                <a:solidFill>
                  <a:schemeClr val="bg1"/>
                </a:solidFill>
              </a:rPr>
              <a:t>20. prosince 1951 byla na 1. experimentálním reaktoru EBR-1 (Idaho, USA) poprvé vyrobena elektřina z jaderné energie… </a:t>
            </a:r>
          </a:p>
          <a:p>
            <a:r>
              <a:rPr lang="cs-CZ" dirty="0">
                <a:solidFill>
                  <a:schemeClr val="bg1"/>
                </a:solidFill>
              </a:rPr>
              <a:t>První elektrárna, která dodávala proud do sítě, byla zprovozněna v </a:t>
            </a:r>
            <a:r>
              <a:rPr lang="cs-CZ" dirty="0" err="1">
                <a:solidFill>
                  <a:schemeClr val="bg1"/>
                </a:solidFill>
              </a:rPr>
              <a:t>Obninsku</a:t>
            </a:r>
            <a:r>
              <a:rPr lang="cs-CZ" dirty="0">
                <a:solidFill>
                  <a:schemeClr val="bg1"/>
                </a:solidFill>
              </a:rPr>
              <a:t> v bývalém SSSR.</a:t>
            </a:r>
          </a:p>
          <a:p>
            <a:r>
              <a:rPr lang="cs-CZ" dirty="0">
                <a:solidFill>
                  <a:schemeClr val="bg1"/>
                </a:solidFill>
              </a:rPr>
              <a:t>V roce  2019 byla spuštěna plovoucí elektrárna, která je postavena na lodi. (Akademik </a:t>
            </a:r>
            <a:r>
              <a:rPr lang="cs-CZ" dirty="0" err="1">
                <a:solidFill>
                  <a:schemeClr val="bg1"/>
                </a:solidFill>
              </a:rPr>
              <a:t>Lomonosov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r>
              <a:rPr lang="cs-CZ" dirty="0">
                <a:solidFill>
                  <a:schemeClr val="bg1"/>
                </a:solidFill>
              </a:rPr>
              <a:t>Ke konci roku 2020 je v provozu podle (WNA) v provozu přes 440 jaderných elektráren</a:t>
            </a:r>
          </a:p>
        </p:txBody>
      </p:sp>
    </p:spTree>
    <p:extLst>
      <p:ext uri="{BB962C8B-B14F-4D97-AF65-F5344CB8AC3E}">
        <p14:creationId xmlns:p14="http://schemas.microsoft.com/office/powerpoint/2010/main" val="19140281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57D3CF6-AF71-49C6-98B8-57D622F9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87325"/>
            <a:ext cx="3932237" cy="620543"/>
          </a:xfrm>
        </p:spPr>
        <p:txBody>
          <a:bodyPr/>
          <a:lstStyle/>
          <a:p>
            <a:r>
              <a:rPr lang="cs-CZ" b="1" u="sng" dirty="0">
                <a:solidFill>
                  <a:schemeClr val="bg1"/>
                </a:solidFill>
              </a:rPr>
              <a:t>Stav ve světě</a:t>
            </a:r>
          </a:p>
        </p:txBody>
      </p:sp>
      <p:pic>
        <p:nvPicPr>
          <p:cNvPr id="8" name="Zástupný symbol obrázku 7">
            <a:extLst>
              <a:ext uri="{FF2B5EF4-FFF2-40B4-BE49-F238E27FC236}">
                <a16:creationId xmlns:a16="http://schemas.microsoft.com/office/drawing/2014/main" id="{C69265B8-7735-43FE-A930-53BD5313BE8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7" b="14057"/>
          <a:stretch>
            <a:fillRect/>
          </a:stretch>
        </p:blipFill>
        <p:spPr>
          <a:xfrm>
            <a:off x="7032666" y="1816809"/>
            <a:ext cx="4668951" cy="3224382"/>
          </a:xfrm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AB43481-AF7D-4916-8772-67FDA7CE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807867"/>
            <a:ext cx="5836220" cy="552191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Největší podíl elektřiny z jaderných elektráren se vyráběl v roce 2016 ve Francii (73 %) na Slovensku to bylo (54%) a na Ukrajině to bylo (52%)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Nejvíc energie se vyrobí v USA, kde je v provozu 99 jaderných reaktorů o celkové kapacitě 100 </a:t>
            </a:r>
            <a:r>
              <a:rPr lang="cs-CZ" dirty="0" err="1">
                <a:solidFill>
                  <a:schemeClr val="bg1"/>
                </a:solidFill>
              </a:rPr>
              <a:t>Gwe</a:t>
            </a:r>
            <a:endParaRPr lang="cs-CZ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Rusku přežívá několik starých jaderných elektráren, podobného typu jako je Černobyl, k zastavení některých z nich je Rusko tlačeno mezinárodním společenstvím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Česku jsou v provozu dvě jaderné elektrárny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březnu 2019 bylo v provozu 445 jaderných reaktorů v 30 zemích světa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roce 2013 vyrobili všechny jaderné elektrárny světa 2 359 </a:t>
            </a:r>
            <a:r>
              <a:rPr lang="cs-CZ" dirty="0" err="1">
                <a:solidFill>
                  <a:schemeClr val="bg1"/>
                </a:solidFill>
              </a:rPr>
              <a:t>TWh</a:t>
            </a:r>
            <a:r>
              <a:rPr lang="cs-CZ" dirty="0">
                <a:solidFill>
                  <a:schemeClr val="bg1"/>
                </a:solidFill>
              </a:rPr>
              <a:t> elektřiny</a:t>
            </a:r>
          </a:p>
        </p:txBody>
      </p:sp>
    </p:spTree>
    <p:extLst>
      <p:ext uri="{BB962C8B-B14F-4D97-AF65-F5344CB8AC3E}">
        <p14:creationId xmlns:p14="http://schemas.microsoft.com/office/powerpoint/2010/main" val="277115371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25975-5B24-41AB-AA27-7486B99A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920"/>
            <a:ext cx="3932237" cy="577049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chemeClr val="bg1"/>
                </a:solidFill>
              </a:rPr>
              <a:t>Protesty</a:t>
            </a:r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66C8385E-B7A5-45EF-9D35-FC3CDE78B19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6" b="3076"/>
          <a:stretch>
            <a:fillRect/>
          </a:stretch>
        </p:blipFill>
        <p:spPr>
          <a:xfrm>
            <a:off x="7388412" y="2308194"/>
            <a:ext cx="4135651" cy="3389944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9A8DAC-07C1-4814-A35D-CE1B63E9A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0505" y="784310"/>
            <a:ext cx="5939790" cy="552771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Část obyvatelstva v některých vyspělých zemích protestuje proti jaderné energetice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některých zemích existují díky soustavnému tlaku odpůrců jaderné energie plány na odklon od jaderného programu.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Rakousko v roce 1978 referendum rozhodlo o tom, že téměř hotová jaderná elektrárna </a:t>
            </a:r>
            <a:r>
              <a:rPr lang="cs-CZ" dirty="0" err="1">
                <a:solidFill>
                  <a:schemeClr val="bg1"/>
                </a:solidFill>
              </a:rPr>
              <a:t>Zwentendorf</a:t>
            </a:r>
            <a:r>
              <a:rPr lang="cs-CZ" dirty="0">
                <a:solidFill>
                  <a:schemeClr val="bg1"/>
                </a:solidFill>
              </a:rPr>
              <a:t> nebude uvedena do provozu a stát se od jaderné energie odkloní.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Velké protesty, zvláště z rakouské strany, provázely a provázejí i dostavbu a provoz české elektrárny Temelín.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 Německo má na základě energetické politiky z roku 1998 program útlumu jaderné energetiky, na němž se v roce 2000 dohodla vláda s provozovateli jaderných elektráren.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1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2A458-DEB0-481B-A0ED-C3EEF498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9608"/>
            <a:ext cx="3932237" cy="847817"/>
          </a:xfrm>
        </p:spPr>
        <p:txBody>
          <a:bodyPr/>
          <a:lstStyle/>
          <a:p>
            <a:r>
              <a:rPr lang="cs-CZ" u="sng" dirty="0">
                <a:solidFill>
                  <a:schemeClr val="bg1"/>
                </a:solidFill>
              </a:rPr>
              <a:t>Černobyl</a:t>
            </a:r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8F229706-D99D-45E4-8ADE-899CAD0C395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" r="6918"/>
          <a:stretch>
            <a:fillRect/>
          </a:stretch>
        </p:blipFill>
        <p:spPr>
          <a:xfrm>
            <a:off x="6723185" y="1660124"/>
            <a:ext cx="4738736" cy="366826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10CD6D-26E7-4DFC-9347-BB82A3E45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95363"/>
            <a:ext cx="5632033" cy="530778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Leží 15 km severozápadně od města Černobyl u řeky Pripjať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Mladé pracovníky jsem lákal hlavně vyšší plat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Výstavba elektrárny byla zahájena v roce 1970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První blok o výkonu 740MW byl spuštěn v roce 1977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Bloky 2-4 disponovali výkonem 925MW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Od roku 1983 byl budován pátý a šestý reaktor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sobotu dne 26. dubna 1986 došlo na čtvrtém bloku k vážné havárii, při které byl reaktor zničen, radioaktivitou bylo silně zamořeno okolí a radioaktivní mrak se dostal i do dalších evropských zemí.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letech 2010 až 2019 probíhala výstavba ocelového krytu, aby neunikala další radioaktivita do ovzduší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I přes havárii bylo pokračováno ve stavebních pracích na pátém a šestém bloku, které byly zastaveny až v roce 1988.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Druhý reaktor byl odstaven po požáru v roce 1991, první ukončil provoz v roce 1996 a třetí byl odstaven v roce 2000.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 říjnu 2018 byla vedle bývalé jaderné elektrárny zprovozněna solární elektrárna o výkonu 1 MW, kterou provozuje společnost Solar </a:t>
            </a:r>
            <a:r>
              <a:rPr lang="cs-CZ" dirty="0" err="1">
                <a:solidFill>
                  <a:schemeClr val="bg1"/>
                </a:solidFill>
              </a:rPr>
              <a:t>Chernobyl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3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024AB58-70ED-4CB0-8B8F-201759F4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>
                <a:solidFill>
                  <a:schemeClr val="bg1"/>
                </a:solidFill>
              </a:rPr>
              <a:t>Jak vypadala elektrárna dříve a jak dnes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76A03AF-E785-49E0-86CD-0A7694F8C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Předtím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C31182F-9702-44BC-8F20-3F9ACBC4E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Dnes</a:t>
            </a:r>
          </a:p>
        </p:txBody>
      </p:sp>
      <p:pic>
        <p:nvPicPr>
          <p:cNvPr id="17" name="Zástupný obsah 16">
            <a:extLst>
              <a:ext uri="{FF2B5EF4-FFF2-40B4-BE49-F238E27FC236}">
                <a16:creationId xmlns:a16="http://schemas.microsoft.com/office/drawing/2014/main" id="{EEF25C84-8583-4D25-B864-9BB0374BB47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692" y="2898276"/>
            <a:ext cx="5147520" cy="2898184"/>
          </a:xfrm>
        </p:spPr>
      </p:pic>
      <p:pic>
        <p:nvPicPr>
          <p:cNvPr id="15" name="Zástupný obsah 14">
            <a:extLst>
              <a:ext uri="{FF2B5EF4-FFF2-40B4-BE49-F238E27FC236}">
                <a16:creationId xmlns:a16="http://schemas.microsoft.com/office/drawing/2014/main" id="{4D540EF1-CB61-4488-9E5E-50A99CCBF1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898276"/>
            <a:ext cx="5157787" cy="2898185"/>
          </a:xfrm>
        </p:spPr>
      </p:pic>
    </p:spTree>
    <p:extLst>
      <p:ext uri="{BB962C8B-B14F-4D97-AF65-F5344CB8AC3E}">
        <p14:creationId xmlns:p14="http://schemas.microsoft.com/office/powerpoint/2010/main" val="12027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F00579B-5F49-42B9-B80F-7CD8DEE6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chemeClr val="bg1"/>
                </a:solidFill>
              </a:rPr>
              <a:t>Odkazy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33A75B18-3D85-48D7-A34F-8C373749A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https://cs.wikipedia.org/wiki/%C4%8Cernobylsk%C3%A1_jadern%C3%A1_elektr%C3%A1rna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3"/>
              </a:rPr>
              <a:t>https://cs.wikipedia.org/wiki/Jadern%C3%A1_elektr%C3%A1rna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4"/>
              </a:rPr>
              <a:t>https://cs.wikipedia.org/wiki/%C4%8Cernobylsk%C3%A1_hav%C3%A1rie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5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538</Words>
  <Application>Microsoft Office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JADERNÁ ELEKTRÁRNA</vt:lpstr>
      <vt:lpstr>Úvod</vt:lpstr>
      <vt:lpstr>Schéma</vt:lpstr>
      <vt:lpstr>Historie</vt:lpstr>
      <vt:lpstr>Stav ve světě</vt:lpstr>
      <vt:lpstr>Protesty</vt:lpstr>
      <vt:lpstr>Černobyl</vt:lpstr>
      <vt:lpstr>Jak vypadala elektrárna dříve a jak dnes</vt:lpstr>
      <vt:lpstr>Odkazy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Kotrba</dc:creator>
  <cp:lastModifiedBy>admin</cp:lastModifiedBy>
  <cp:revision>17</cp:revision>
  <dcterms:created xsi:type="dcterms:W3CDTF">2021-01-10T19:09:07Z</dcterms:created>
  <dcterms:modified xsi:type="dcterms:W3CDTF">2021-01-21T19:55:07Z</dcterms:modified>
</cp:coreProperties>
</file>